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26" d="100"/>
          <a:sy n="26" d="100"/>
        </p:scale>
        <p:origin x="228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740CA-31F9-44C2-925E-B9BF78AAB7BF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F36F-CC7C-49EB-9A7B-DA47D16850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0242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740CA-31F9-44C2-925E-B9BF78AAB7BF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F36F-CC7C-49EB-9A7B-DA47D16850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8633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740CA-31F9-44C2-925E-B9BF78AAB7BF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F36F-CC7C-49EB-9A7B-DA47D16850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196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740CA-31F9-44C2-925E-B9BF78AAB7BF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F36F-CC7C-49EB-9A7B-DA47D16850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60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740CA-31F9-44C2-925E-B9BF78AAB7BF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F36F-CC7C-49EB-9A7B-DA47D16850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3941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740CA-31F9-44C2-925E-B9BF78AAB7BF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F36F-CC7C-49EB-9A7B-DA47D16850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84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740CA-31F9-44C2-925E-B9BF78AAB7BF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F36F-CC7C-49EB-9A7B-DA47D16850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4089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740CA-31F9-44C2-925E-B9BF78AAB7BF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F36F-CC7C-49EB-9A7B-DA47D16850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3926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740CA-31F9-44C2-925E-B9BF78AAB7BF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F36F-CC7C-49EB-9A7B-DA47D16850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8961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740CA-31F9-44C2-925E-B9BF78AAB7BF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F36F-CC7C-49EB-9A7B-DA47D16850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9327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740CA-31F9-44C2-925E-B9BF78AAB7BF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F36F-CC7C-49EB-9A7B-DA47D16850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357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8740CA-31F9-44C2-925E-B9BF78AAB7BF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61F36F-CC7C-49EB-9A7B-DA47D16850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1208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7EE0D65-098B-688A-7B5C-1B06877A4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6090"/>
            <a:ext cx="6858000" cy="979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2575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Carolina Denobi</dc:creator>
  <cp:lastModifiedBy>Ana Carolina Denobi</cp:lastModifiedBy>
  <cp:revision>1</cp:revision>
  <dcterms:created xsi:type="dcterms:W3CDTF">2026-10-16T15:21:39Z</dcterms:created>
  <dcterms:modified xsi:type="dcterms:W3CDTF">2026-10-16T15:21:56Z</dcterms:modified>
</cp:coreProperties>
</file>